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7" r:id="rId2"/>
    <p:sldId id="258" r:id="rId3"/>
    <p:sldId id="260" r:id="rId4"/>
    <p:sldId id="263" r:id="rId5"/>
    <p:sldId id="272" r:id="rId6"/>
    <p:sldId id="274" r:id="rId7"/>
    <p:sldId id="275" r:id="rId8"/>
    <p:sldId id="276" r:id="rId9"/>
    <p:sldId id="277" r:id="rId10"/>
    <p:sldId id="256" r:id="rId11"/>
    <p:sldId id="290" r:id="rId12"/>
    <p:sldId id="257" r:id="rId13"/>
    <p:sldId id="264" r:id="rId14"/>
    <p:sldId id="265" r:id="rId15"/>
    <p:sldId id="261" r:id="rId16"/>
    <p:sldId id="282" r:id="rId17"/>
    <p:sldId id="262" r:id="rId18"/>
    <p:sldId id="283" r:id="rId19"/>
    <p:sldId id="259" r:id="rId20"/>
    <p:sldId id="271" r:id="rId21"/>
    <p:sldId id="279" r:id="rId22"/>
    <p:sldId id="280" r:id="rId23"/>
    <p:sldId id="281" r:id="rId24"/>
    <p:sldId id="269" r:id="rId25"/>
    <p:sldId id="285" r:id="rId26"/>
    <p:sldId id="286" r:id="rId27"/>
    <p:sldId id="287" r:id="rId28"/>
    <p:sldId id="288" r:id="rId29"/>
    <p:sldId id="289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9D25A-7B84-45F5-AD73-52B7B35D477C}" v="449" dt="2022-02-07T22:21:59.854"/>
    <p1510:client id="{1D658FAF-82C4-4640-8A3D-D11505751FB6}" v="72" dt="2022-02-09T14:35:31.892"/>
    <p1510:client id="{6003FFC9-1CA2-480B-9479-03808582B79F}" v="11" dt="2022-02-21T08:57:46.510"/>
    <p1510:client id="{8F14DD52-54BE-493C-A828-465FD353F56E}" v="71" dt="2022-02-10T22:37:45.590"/>
    <p1510:client id="{E5464D7E-BCFF-4586-A098-DCC5DA9BB6B9}" v="9" dt="2022-02-07T22:23:32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ánkovics Sámuel" userId="S::milankovicssamuel@turr.hu::44d31701-567e-448f-8abf-c48e8e161a2b" providerId="AD" clId="Web-{6003FFC9-1CA2-480B-9479-03808582B79F}"/>
    <pc:docChg chg="addSld modSld sldOrd">
      <pc:chgData name="Milánkovics Sámuel" userId="S::milankovicssamuel@turr.hu::44d31701-567e-448f-8abf-c48e8e161a2b" providerId="AD" clId="Web-{6003FFC9-1CA2-480B-9479-03808582B79F}" dt="2022-02-21T08:57:46.510" v="10" actId="14100"/>
      <pc:docMkLst>
        <pc:docMk/>
      </pc:docMkLst>
      <pc:sldChg chg="addSp delSp modSp new ord">
        <pc:chgData name="Milánkovics Sámuel" userId="S::milankovicssamuel@turr.hu::44d31701-567e-448f-8abf-c48e8e161a2b" providerId="AD" clId="Web-{6003FFC9-1CA2-480B-9479-03808582B79F}" dt="2022-02-21T08:57:46.510" v="10" actId="14100"/>
        <pc:sldMkLst>
          <pc:docMk/>
          <pc:sldMk cId="769280373" sldId="290"/>
        </pc:sldMkLst>
        <pc:spChg chg="del">
          <ac:chgData name="Milánkovics Sámuel" userId="S::milankovicssamuel@turr.hu::44d31701-567e-448f-8abf-c48e8e161a2b" providerId="AD" clId="Web-{6003FFC9-1CA2-480B-9479-03808582B79F}" dt="2022-02-21T08:57:31.713" v="2"/>
          <ac:spMkLst>
            <pc:docMk/>
            <pc:sldMk cId="769280373" sldId="290"/>
            <ac:spMk id="2" creationId="{D7D06ED2-2B8E-4B73-B1DB-ABEFA6B68277}"/>
          </ac:spMkLst>
        </pc:spChg>
        <pc:spChg chg="del">
          <ac:chgData name="Milánkovics Sámuel" userId="S::milankovicssamuel@turr.hu::44d31701-567e-448f-8abf-c48e8e161a2b" providerId="AD" clId="Web-{6003FFC9-1CA2-480B-9479-03808582B79F}" dt="2022-02-21T08:57:33.885" v="3"/>
          <ac:spMkLst>
            <pc:docMk/>
            <pc:sldMk cId="769280373" sldId="290"/>
            <ac:spMk id="3" creationId="{355AA09A-2FAB-47C8-BC5A-47C9E16D9669}"/>
          </ac:spMkLst>
        </pc:spChg>
        <pc:picChg chg="add mod">
          <ac:chgData name="Milánkovics Sámuel" userId="S::milankovicssamuel@turr.hu::44d31701-567e-448f-8abf-c48e8e161a2b" providerId="AD" clId="Web-{6003FFC9-1CA2-480B-9479-03808582B79F}" dt="2022-02-21T08:57:46.510" v="10" actId="14100"/>
          <ac:picMkLst>
            <pc:docMk/>
            <pc:sldMk cId="769280373" sldId="290"/>
            <ac:picMk id="4" creationId="{9428C573-98BA-405A-B6AC-2EB3E2B492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4148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333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57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515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87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78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638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319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46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953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58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768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29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41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99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80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B2762F-A4F0-4ED5-96F7-360CD2047680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3861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lansamuello.github.io/Lumberjack-LUM-1/F%C5%91oldal.html" TargetMode="External"/><Relationship Id="rId2" Type="http://schemas.openxmlformats.org/officeDocument/2006/relationships/hyperlink" Target="https://github.com/MilanSamuello/Lumberjack-LUM-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95269" y="808038"/>
            <a:ext cx="9001462" cy="2387600"/>
          </a:xfrm>
        </p:spPr>
        <p:txBody>
          <a:bodyPr/>
          <a:lstStyle/>
          <a:p>
            <a:pPr algn="ctr"/>
            <a:r>
              <a:rPr lang="hu-HU" dirty="0"/>
              <a:t>A </a:t>
            </a:r>
            <a:r>
              <a:rPr lang="hu-HU" dirty="0" err="1"/>
              <a:t>barkács</a:t>
            </a:r>
            <a:r>
              <a:rPr lang="hu-HU" dirty="0"/>
              <a:t> áruház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95269" y="3344839"/>
            <a:ext cx="9001462" cy="1655762"/>
          </a:xfrm>
        </p:spPr>
        <p:txBody>
          <a:bodyPr/>
          <a:lstStyle/>
          <a:p>
            <a:pPr algn="ctr"/>
            <a:r>
              <a:rPr lang="hu-HU" dirty="0"/>
              <a:t>A </a:t>
            </a:r>
            <a:r>
              <a:rPr lang="hu-HU" dirty="0" err="1"/>
              <a:t>Lumberjack</a:t>
            </a:r>
            <a:r>
              <a:rPr lang="hu-HU" dirty="0"/>
              <a:t> csoport</a:t>
            </a:r>
          </a:p>
        </p:txBody>
      </p:sp>
      <p:pic>
        <p:nvPicPr>
          <p:cNvPr id="3074" name="Picture 2" descr="Html Icon Png #432371 - Free Icon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60" y="3807162"/>
            <a:ext cx="2685280" cy="26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95269" y="1717675"/>
            <a:ext cx="9001462" cy="1030288"/>
          </a:xfr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/>
          <a:lstStyle/>
          <a:p>
            <a:pPr algn="ctr"/>
            <a:r>
              <a:rPr lang="hu-HU" dirty="0"/>
              <a:t>A </a:t>
            </a:r>
            <a:r>
              <a:rPr lang="hu-HU" dirty="0" err="1"/>
              <a:t>barkács</a:t>
            </a:r>
            <a:r>
              <a:rPr lang="hu-HU" dirty="0"/>
              <a:t> áruház</a:t>
            </a:r>
          </a:p>
        </p:txBody>
      </p:sp>
      <p:pic>
        <p:nvPicPr>
          <p:cNvPr id="2050" name="Picture 2" descr="Css Icon Png #427052 - Free Icon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08" y="3083724"/>
            <a:ext cx="2220984" cy="31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428C573-98BA-405A-B6AC-2EB3E2B4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20" y="1044"/>
            <a:ext cx="9364717" cy="67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oldal </a:t>
            </a:r>
            <a:r>
              <a:rPr lang="hu-HU" dirty="0" err="1"/>
              <a:t>tranfszormálása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5688" y="1955252"/>
            <a:ext cx="4344005" cy="1180536"/>
          </a:xfrm>
        </p:spPr>
        <p:txBody>
          <a:bodyPr/>
          <a:lstStyle/>
          <a:p>
            <a:r>
              <a:rPr lang="hu-HU" dirty="0"/>
              <a:t>Gombok igazítása</a:t>
            </a:r>
          </a:p>
          <a:p>
            <a:r>
              <a:rPr lang="hu-HU" dirty="0"/>
              <a:t>Kép méretének megtartása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220"/>
            <a:ext cx="4837586" cy="344678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133" y="1"/>
            <a:ext cx="2055218" cy="369775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080" y="3699435"/>
            <a:ext cx="2051271" cy="327713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277" y="2260362"/>
            <a:ext cx="4129219" cy="4597638"/>
          </a:xfrm>
          <a:prstGeom prst="rect">
            <a:avLst/>
          </a:prstGeom>
        </p:spPr>
      </p:pic>
      <p:sp>
        <p:nvSpPr>
          <p:cNvPr id="12" name="Jobbra nyíl 11"/>
          <p:cNvSpPr/>
          <p:nvPr/>
        </p:nvSpPr>
        <p:spPr>
          <a:xfrm>
            <a:off x="4437257" y="4477864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Jobbra nyíl 11">
            <a:extLst>
              <a:ext uri="{FF2B5EF4-FFF2-40B4-BE49-F238E27FC236}">
                <a16:creationId xmlns:a16="http://schemas.microsoft.com/office/drawing/2014/main" id="{EE77EA48-4432-463F-85D9-92DF77CE43F5}"/>
              </a:ext>
            </a:extLst>
          </p:cNvPr>
          <p:cNvSpPr/>
          <p:nvPr/>
        </p:nvSpPr>
        <p:spPr>
          <a:xfrm>
            <a:off x="9052799" y="4466978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217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36" y="340057"/>
            <a:ext cx="6903464" cy="656156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4275180" cy="1326321"/>
          </a:xfrm>
        </p:spPr>
        <p:txBody>
          <a:bodyPr/>
          <a:lstStyle/>
          <a:p>
            <a:r>
              <a:rPr lang="hu-HU" dirty="0"/>
              <a:t>A felsőgombok 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13795" y="2096064"/>
            <a:ext cx="4275180" cy="3695136"/>
          </a:xfrm>
        </p:spPr>
        <p:txBody>
          <a:bodyPr/>
          <a:lstStyle/>
          <a:p>
            <a:pPr marL="0" indent="0">
              <a:buNone/>
            </a:pPr>
            <a:r>
              <a:rPr lang="hu-HU" u="sng" dirty="0"/>
              <a:t>Tudnivalók:</a:t>
            </a:r>
          </a:p>
          <a:p>
            <a:r>
              <a:rPr lang="hu-HU" dirty="0"/>
              <a:t>Feladata, hogy átdobja a felhasználót a kiválasztott oldalra a felsőgomb rákattintásának segítségével. </a:t>
            </a:r>
          </a:p>
        </p:txBody>
      </p:sp>
      <p:sp>
        <p:nvSpPr>
          <p:cNvPr id="7" name="Ellipszis 6"/>
          <p:cNvSpPr/>
          <p:nvPr/>
        </p:nvSpPr>
        <p:spPr>
          <a:xfrm>
            <a:off x="6090675" y="28160"/>
            <a:ext cx="1803400" cy="1282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19" y="641350"/>
            <a:ext cx="341112" cy="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571444"/>
            <a:ext cx="6715473" cy="1015595"/>
          </a:xfrm>
        </p:spPr>
        <p:txBody>
          <a:bodyPr/>
          <a:lstStyle/>
          <a:p>
            <a:r>
              <a:rPr lang="hu-HU" dirty="0"/>
              <a:t>Az oldal </a:t>
            </a:r>
            <a:r>
              <a:rPr lang="hu-HU" dirty="0" err="1"/>
              <a:t>transzormálása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12427" y="1716276"/>
            <a:ext cx="4467255" cy="151775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Gombok igazítása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Kép méretének megtartása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857" y="1"/>
            <a:ext cx="2694143" cy="374629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857" y="3722803"/>
            <a:ext cx="2694144" cy="3135198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3492501"/>
            <a:ext cx="3544002" cy="33655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56" y="1671407"/>
            <a:ext cx="3331800" cy="2981360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57" y="4652767"/>
            <a:ext cx="3383442" cy="2205233"/>
          </a:xfrm>
          <a:prstGeom prst="rect">
            <a:avLst/>
          </a:prstGeom>
        </p:spPr>
      </p:pic>
      <p:sp>
        <p:nvSpPr>
          <p:cNvPr id="13" name="Jobbra nyíl 12"/>
          <p:cNvSpPr/>
          <p:nvPr/>
        </p:nvSpPr>
        <p:spPr>
          <a:xfrm>
            <a:off x="4054342" y="4533333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Jobbra nyíl 12">
            <a:extLst>
              <a:ext uri="{FF2B5EF4-FFF2-40B4-BE49-F238E27FC236}">
                <a16:creationId xmlns:a16="http://schemas.microsoft.com/office/drawing/2014/main" id="{AE967157-3DE0-4E2A-89DA-215CA2CFD3A3}"/>
              </a:ext>
            </a:extLst>
          </p:cNvPr>
          <p:cNvSpPr/>
          <p:nvPr/>
        </p:nvSpPr>
        <p:spPr>
          <a:xfrm>
            <a:off x="8352385" y="4531519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34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-1" y="1"/>
            <a:ext cx="4432479" cy="1066800"/>
          </a:xfrm>
        </p:spPr>
        <p:txBody>
          <a:bodyPr>
            <a:normAutofit/>
          </a:bodyPr>
          <a:lstStyle/>
          <a:p>
            <a:r>
              <a:rPr lang="hu-HU" dirty="0"/>
              <a:t>A „festékek” </a:t>
            </a:r>
            <a:br>
              <a:rPr lang="hu-HU" dirty="0"/>
            </a:br>
            <a:r>
              <a:rPr lang="hu-HU" dirty="0"/>
              <a:t>gombok</a:t>
            </a:r>
          </a:p>
        </p:txBody>
      </p:sp>
      <p:sp>
        <p:nvSpPr>
          <p:cNvPr id="14" name="Szöveg helye 3"/>
          <p:cNvSpPr>
            <a:spLocks noGrp="1"/>
          </p:cNvSpPr>
          <p:nvPr>
            <p:ph type="body" sz="half" idx="2"/>
          </p:nvPr>
        </p:nvSpPr>
        <p:spPr>
          <a:xfrm>
            <a:off x="612427" y="1716276"/>
            <a:ext cx="4899373" cy="2792224"/>
          </a:xfrm>
        </p:spPr>
        <p:txBody>
          <a:bodyPr>
            <a:noAutofit/>
          </a:bodyPr>
          <a:lstStyle/>
          <a:p>
            <a:pPr algn="l"/>
            <a:r>
              <a:rPr lang="hu-HU" sz="2400" u="sng" dirty="0"/>
              <a:t>Tudnivalók: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400" dirty="0"/>
              <a:t>A kép szín és formaátmenete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400" dirty="0"/>
              <a:t>A gomb szín és formaátmenete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sz="2400" u="sng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1946012"/>
            <a:ext cx="5915025" cy="462915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438" y="6351750"/>
            <a:ext cx="341112" cy="42026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2114286"/>
            <a:ext cx="5905500" cy="4657725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476" y="4980150"/>
            <a:ext cx="341112" cy="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4150" y="1244600"/>
            <a:ext cx="5314312" cy="740508"/>
          </a:xfrm>
        </p:spPr>
        <p:txBody>
          <a:bodyPr/>
          <a:lstStyle/>
          <a:p>
            <a:r>
              <a:rPr lang="hu-HU" dirty="0"/>
              <a:t>reszponzív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20717" y="2747108"/>
            <a:ext cx="5319489" cy="2819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u="sng" dirty="0"/>
              <a:t>Tudnivalók:</a:t>
            </a:r>
            <a:endParaRPr lang="en-US" dirty="0"/>
          </a:p>
          <a:p>
            <a:pPr marL="285750" indent="-285750" algn="l">
              <a:buChar char="•"/>
            </a:pPr>
            <a:r>
              <a:rPr lang="hu-HU" dirty="0"/>
              <a:t>A "sikeres vásárlás"  design-a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482" y="834293"/>
            <a:ext cx="3923078" cy="586080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41" y="740365"/>
            <a:ext cx="4147082" cy="59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3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952499" y="0"/>
            <a:ext cx="4432479" cy="1964267"/>
          </a:xfrm>
        </p:spPr>
        <p:txBody>
          <a:bodyPr/>
          <a:lstStyle/>
          <a:p>
            <a:r>
              <a:rPr lang="hu-HU" dirty="0"/>
              <a:t>A felsőgomb</a:t>
            </a:r>
            <a:br>
              <a:rPr lang="hu-HU" dirty="0"/>
            </a:br>
            <a:r>
              <a:rPr lang="hu-HU" dirty="0"/>
              <a:t>funkciója</a:t>
            </a:r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2"/>
          </p:nvPr>
        </p:nvSpPr>
        <p:spPr>
          <a:xfrm>
            <a:off x="431800" y="2175934"/>
            <a:ext cx="4000679" cy="47159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000" dirty="0"/>
              <a:t>Átdob a „Faanyagok” oldalra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61" y="2552701"/>
            <a:ext cx="7749540" cy="4305300"/>
          </a:xfrm>
          <a:prstGeom prst="rect">
            <a:avLst/>
          </a:prstGeom>
        </p:spPr>
      </p:pic>
      <p:sp>
        <p:nvSpPr>
          <p:cNvPr id="5" name="Ellipszis 4"/>
          <p:cNvSpPr/>
          <p:nvPr/>
        </p:nvSpPr>
        <p:spPr>
          <a:xfrm>
            <a:off x="7144775" y="2142066"/>
            <a:ext cx="1803400" cy="1282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19" y="2755256"/>
            <a:ext cx="341112" cy="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03509" y="306754"/>
            <a:ext cx="4634700" cy="192651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200" dirty="0"/>
              <a:t>a faanyagok </a:t>
            </a:r>
            <a:br>
              <a:rPr lang="hu-HU" sz="3200" dirty="0"/>
            </a:br>
            <a:r>
              <a:rPr lang="hu-HU" sz="3200" dirty="0" err="1"/>
              <a:t>transzofrmálása</a:t>
            </a:r>
          </a:p>
        </p:txBody>
      </p:sp>
      <p:pic>
        <p:nvPicPr>
          <p:cNvPr id="6" name="Picture 6" descr="A picture containing text, indoor, sign, silver&#10;&#10;Description automatically generated">
            <a:extLst>
              <a:ext uri="{FF2B5EF4-FFF2-40B4-BE49-F238E27FC236}">
                <a16:creationId xmlns:a16="http://schemas.microsoft.com/office/drawing/2014/main" id="{1D9FB845-0657-4995-98D1-AC90D32E0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771" y="2251225"/>
            <a:ext cx="3612247" cy="4622407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FD1B23-8663-4499-9E50-2698E436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124937"/>
            <a:ext cx="4316048" cy="27307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2674FE1-374A-4B1E-81BF-0413F53D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328" y="199291"/>
            <a:ext cx="1725729" cy="291318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F3DF83D-640B-419F-A520-20A0622DC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135" y="3120294"/>
            <a:ext cx="1703881" cy="3753338"/>
          </a:xfrm>
          <a:prstGeom prst="rect">
            <a:avLst/>
          </a:prstGeom>
        </p:spPr>
      </p:pic>
      <p:sp>
        <p:nvSpPr>
          <p:cNvPr id="11" name="Jobbra nyíl 12">
            <a:extLst>
              <a:ext uri="{FF2B5EF4-FFF2-40B4-BE49-F238E27FC236}">
                <a16:creationId xmlns:a16="http://schemas.microsoft.com/office/drawing/2014/main" id="{370326C1-DFA8-4CC4-8960-FCB330FBF7B4}"/>
              </a:ext>
            </a:extLst>
          </p:cNvPr>
          <p:cNvSpPr/>
          <p:nvPr/>
        </p:nvSpPr>
        <p:spPr>
          <a:xfrm>
            <a:off x="4191112" y="4660333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Jobbra nyíl 12">
            <a:extLst>
              <a:ext uri="{FF2B5EF4-FFF2-40B4-BE49-F238E27FC236}">
                <a16:creationId xmlns:a16="http://schemas.microsoft.com/office/drawing/2014/main" id="{7B6032EC-ABCF-4F72-AF9C-5B36D74653B7}"/>
              </a:ext>
            </a:extLst>
          </p:cNvPr>
          <p:cNvSpPr/>
          <p:nvPr/>
        </p:nvSpPr>
        <p:spPr>
          <a:xfrm>
            <a:off x="8753342" y="4728718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 helye 3">
            <a:extLst>
              <a:ext uri="{FF2B5EF4-FFF2-40B4-BE49-F238E27FC236}">
                <a16:creationId xmlns:a16="http://schemas.microsoft.com/office/drawing/2014/main" id="{AA07E6EA-98F5-4A6A-B404-67348C8B98FB}"/>
              </a:ext>
            </a:extLst>
          </p:cNvPr>
          <p:cNvSpPr txBox="1">
            <a:spLocks/>
          </p:cNvSpPr>
          <p:nvPr/>
        </p:nvSpPr>
        <p:spPr>
          <a:xfrm>
            <a:off x="407273" y="2224276"/>
            <a:ext cx="4467255" cy="15177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dirty="0"/>
              <a:t>Gombok igazítása</a:t>
            </a:r>
          </a:p>
          <a:p>
            <a:pPr marL="285750" indent="-285750"/>
            <a:r>
              <a:rPr lang="hu-HU" dirty="0"/>
              <a:t>Kép méretének megtartása</a:t>
            </a:r>
          </a:p>
          <a:p>
            <a:pPr marL="285750" indent="-28575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9277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82137" y="609600"/>
            <a:ext cx="3630305" cy="1326321"/>
          </a:xfrm>
        </p:spPr>
        <p:txBody>
          <a:bodyPr/>
          <a:lstStyle/>
          <a:p>
            <a:r>
              <a:rPr lang="hu-HU" dirty="0"/>
              <a:t>Gomb </a:t>
            </a:r>
            <a:r>
              <a:rPr lang="hu-HU" dirty="0" err="1"/>
              <a:t>effect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82137" y="2096064"/>
            <a:ext cx="3630305" cy="3695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Ugyanaz a design mint a többinél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15" y="3001939"/>
            <a:ext cx="8015785" cy="385302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19" y="6434706"/>
            <a:ext cx="341112" cy="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3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482600" y="63500"/>
            <a:ext cx="4432479" cy="19642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főoldal</a:t>
            </a:r>
            <a:endParaRPr lang="hu-HU" dirty="0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2"/>
          </p:nvPr>
        </p:nvSpPr>
        <p:spPr>
          <a:xfrm>
            <a:off x="482600" y="2142067"/>
            <a:ext cx="3929453" cy="4715933"/>
          </a:xfrm>
        </p:spPr>
        <p:txBody>
          <a:bodyPr>
            <a:normAutofit/>
          </a:bodyPr>
          <a:lstStyle/>
          <a:p>
            <a:pPr algn="l"/>
            <a:r>
              <a:rPr lang="hu-HU" sz="2400" u="sng" dirty="0"/>
              <a:t>Tudnivalók 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Bükkfa tudnivalók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Tulajdonságai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Gombok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Fehér háttér áttetszősége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Kép igazítása és kerekítése</a:t>
            </a:r>
          </a:p>
          <a:p>
            <a:pPr algn="l"/>
            <a:r>
              <a:rPr lang="hu-HU" sz="2200" dirty="0"/>
              <a:t>(„</a:t>
            </a:r>
            <a:r>
              <a:rPr lang="hu-HU" sz="2200" dirty="0" err="1"/>
              <a:t>border-radius</a:t>
            </a:r>
            <a:r>
              <a:rPr lang="hu-HU" sz="2200" dirty="0"/>
              <a:t>” segítségével)</a:t>
            </a:r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053" y="0"/>
            <a:ext cx="77799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4641" y="550985"/>
            <a:ext cx="3485991" cy="1326321"/>
          </a:xfrm>
        </p:spPr>
        <p:txBody>
          <a:bodyPr>
            <a:normAutofit/>
          </a:bodyPr>
          <a:lstStyle/>
          <a:p>
            <a:r>
              <a:rPr lang="hu-HU" sz="3200" dirty="0"/>
              <a:t>"vissza" gomb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4641" y="2232833"/>
            <a:ext cx="3485993" cy="40077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Bal felső sarokba igazítása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299" y="3678674"/>
            <a:ext cx="6391701" cy="317932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38" y="2644190"/>
            <a:ext cx="3644388" cy="20447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38" y="2648371"/>
            <a:ext cx="3644388" cy="2066574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84" y="4020280"/>
            <a:ext cx="1007684" cy="1243993"/>
          </a:xfrm>
          <a:prstGeom prst="rect">
            <a:avLst/>
          </a:prstGeom>
        </p:spPr>
      </p:pic>
      <p:pic>
        <p:nvPicPr>
          <p:cNvPr id="4" name="Picture 7" descr="A picture containing text, indoor, silver&#10;&#10;Description automatically generated">
            <a:extLst>
              <a:ext uri="{FF2B5EF4-FFF2-40B4-BE49-F238E27FC236}">
                <a16:creationId xmlns:a16="http://schemas.microsoft.com/office/drawing/2014/main" id="{B32F203D-52AB-46DB-90F2-0981C9481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396" y="1942736"/>
            <a:ext cx="7781681" cy="49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4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38303" y="622300"/>
            <a:ext cx="3548418" cy="1326321"/>
          </a:xfrm>
        </p:spPr>
        <p:txBody>
          <a:bodyPr/>
          <a:lstStyle/>
          <a:p>
            <a:r>
              <a:rPr lang="hu-HU" dirty="0"/>
              <a:t>Rólunk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9204" y="2158479"/>
            <a:ext cx="3521727" cy="3695136"/>
          </a:xfrm>
        </p:spPr>
        <p:txBody>
          <a:bodyPr/>
          <a:lstStyle/>
          <a:p>
            <a:r>
              <a:rPr lang="hu-HU" dirty="0"/>
              <a:t>Képek kerekítése</a:t>
            </a:r>
          </a:p>
          <a:p>
            <a:r>
              <a:rPr lang="hu-HU" dirty="0"/>
              <a:t>Szöveg formázása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10" y="1721679"/>
            <a:ext cx="7798990" cy="51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838200"/>
            <a:ext cx="9134475" cy="5181600"/>
          </a:xfrm>
          <a:prstGeom prst="rect">
            <a:avLst/>
          </a:prstGeom>
        </p:spPr>
      </p:pic>
      <p:pic>
        <p:nvPicPr>
          <p:cNvPr id="6" name="Kép 4">
            <a:extLst>
              <a:ext uri="{FF2B5EF4-FFF2-40B4-BE49-F238E27FC236}">
                <a16:creationId xmlns:a16="http://schemas.microsoft.com/office/drawing/2014/main" id="{B6A8AC0F-B95A-4A36-8877-513D6D07A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196" y="5682475"/>
            <a:ext cx="341112" cy="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0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828675"/>
            <a:ext cx="9153525" cy="5200650"/>
          </a:xfrm>
          <a:prstGeom prst="rect">
            <a:avLst/>
          </a:prstGeom>
        </p:spPr>
      </p:pic>
      <p:pic>
        <p:nvPicPr>
          <p:cNvPr id="10" name="Kép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80208F-6437-474D-BF0D-9DD7E5C0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9" y="1202525"/>
            <a:ext cx="977388" cy="552344"/>
          </a:xfrm>
          <a:prstGeom prst="rect">
            <a:avLst/>
          </a:prstGeom>
        </p:spPr>
      </p:pic>
      <p:pic>
        <p:nvPicPr>
          <p:cNvPr id="12" name="Kép 9" descr="Chart, histogram&#10;&#10;Description automatically generated">
            <a:extLst>
              <a:ext uri="{FF2B5EF4-FFF2-40B4-BE49-F238E27FC236}">
                <a16:creationId xmlns:a16="http://schemas.microsoft.com/office/drawing/2014/main" id="{4414A481-2044-46D5-827A-212D58E54C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69" y="1548665"/>
            <a:ext cx="274992" cy="335455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DAD355F7-EE22-40AB-AA94-FDE311F3C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247" y="828016"/>
            <a:ext cx="9259277" cy="52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8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95268" y="2556730"/>
            <a:ext cx="9001462" cy="1655762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Lumberjack</a:t>
            </a:r>
            <a:r>
              <a:rPr lang="hu-HU" dirty="0"/>
              <a:t> csoport</a:t>
            </a:r>
          </a:p>
          <a:p>
            <a:r>
              <a:rPr lang="hu-HU" dirty="0"/>
              <a:t>képek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28B4892F-6036-4994-808B-70BADE84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54" y="3216031"/>
            <a:ext cx="2438400" cy="243840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ADBEE52A-4FF0-4808-B719-E0D22650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261" y="3255107"/>
            <a:ext cx="2438400" cy="24384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B4D8F427-0A77-47BE-908C-F1E02B28B851}"/>
              </a:ext>
            </a:extLst>
          </p:cNvPr>
          <p:cNvSpPr txBox="1">
            <a:spLocks/>
          </p:cNvSpPr>
          <p:nvPr/>
        </p:nvSpPr>
        <p:spPr>
          <a:xfrm>
            <a:off x="1601130" y="288071"/>
            <a:ext cx="9001462" cy="23876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 </a:t>
            </a:r>
            <a:r>
              <a:rPr lang="hu-HU" dirty="0" err="1"/>
              <a:t>barkács</a:t>
            </a:r>
            <a:r>
              <a:rPr lang="hu-HU" dirty="0"/>
              <a:t> áruház</a:t>
            </a:r>
          </a:p>
        </p:txBody>
      </p:sp>
    </p:spTree>
    <p:extLst>
      <p:ext uri="{BB962C8B-B14F-4D97-AF65-F5344CB8AC3E}">
        <p14:creationId xmlns:p14="http://schemas.microsoft.com/office/powerpoint/2010/main" val="21075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342900" y="257097"/>
            <a:ext cx="485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/>
              <a:t>Képek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615457" y="3922879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3200" dirty="0"/>
          </a:p>
          <a:p>
            <a:endParaRPr lang="hu-HU" sz="3200" dirty="0"/>
          </a:p>
          <a:p>
            <a:endParaRPr lang="hu-HU" sz="3200" dirty="0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515" y="1274442"/>
            <a:ext cx="5003800" cy="3694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386" y="2254225"/>
            <a:ext cx="3655246" cy="3517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17" y="2546639"/>
            <a:ext cx="4806314" cy="39874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784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304800" y="3086101"/>
            <a:ext cx="1165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/>
              <a:t>Többféle képet kellett összegyűjteni </a:t>
            </a:r>
          </a:p>
        </p:txBody>
      </p:sp>
    </p:spTree>
    <p:extLst>
      <p:ext uri="{BB962C8B-B14F-4D97-AF65-F5344CB8AC3E}">
        <p14:creationId xmlns:p14="http://schemas.microsoft.com/office/powerpoint/2010/main" val="183319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267200" y="114300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Szerszámok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9" y="4381500"/>
            <a:ext cx="3763861" cy="186848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2" y="1279076"/>
            <a:ext cx="7233264" cy="4970912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9" y="619671"/>
            <a:ext cx="3463081" cy="34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140200" y="-26978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Faanyagok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9" y="787996"/>
            <a:ext cx="2586335" cy="258633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31" y="3776660"/>
            <a:ext cx="2493170" cy="249317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1" y="860661"/>
            <a:ext cx="2518369" cy="251367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63" y="3776660"/>
            <a:ext cx="2493170" cy="249317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33" y="804019"/>
            <a:ext cx="2554288" cy="255428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Szövegdoboz 7"/>
          <p:cNvSpPr txBox="1"/>
          <p:nvPr/>
        </p:nvSpPr>
        <p:spPr>
          <a:xfrm>
            <a:off x="3009901" y="630282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Bükk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5372100" y="3407328"/>
            <a:ext cx="74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Dió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9296400" y="3407328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Cseresznye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7213600" y="6301652"/>
            <a:ext cx="2489200" cy="370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Mahagóni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1196182" y="3407328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Tölgy</a:t>
            </a:r>
          </a:p>
        </p:txBody>
      </p:sp>
    </p:spTree>
    <p:extLst>
      <p:ext uri="{BB962C8B-B14F-4D97-AF65-F5344CB8AC3E}">
        <p14:creationId xmlns:p14="http://schemas.microsoft.com/office/powerpoint/2010/main" val="26607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7900" y="503719"/>
            <a:ext cx="4009622" cy="1326321"/>
          </a:xfrm>
        </p:spPr>
        <p:txBody>
          <a:bodyPr/>
          <a:lstStyle/>
          <a:p>
            <a:pPr algn="ctr"/>
            <a:r>
              <a:rPr lang="hu-HU" b="1" dirty="0"/>
              <a:t>Vödrök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77900" y="1606745"/>
            <a:ext cx="4312141" cy="3695136"/>
          </a:xfrm>
        </p:spPr>
        <p:txBody>
          <a:bodyPr>
            <a:normAutofit/>
          </a:bodyPr>
          <a:lstStyle/>
          <a:p>
            <a:r>
              <a:rPr lang="hu-HU" u="sng" dirty="0"/>
              <a:t>7 színű vödör:</a:t>
            </a:r>
          </a:p>
          <a:p>
            <a:pPr marL="342900" indent="-342900"/>
            <a:r>
              <a:rPr lang="hu-HU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Lazac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Acél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>
                <a:solidFill>
                  <a:schemeClr val="accent1"/>
                </a:solidFill>
              </a:rPr>
              <a:t>Tavaszizöld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>
                <a:solidFill>
                  <a:schemeClr val="tx2">
                    <a:lumMod val="75000"/>
                  </a:schemeClr>
                </a:solidFill>
              </a:rPr>
              <a:t>Égkék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>
                <a:solidFill>
                  <a:schemeClr val="accent6">
                    <a:lumMod val="75000"/>
                  </a:schemeClr>
                </a:solidFill>
              </a:rPr>
              <a:t>Barna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>
                <a:solidFill>
                  <a:srgbClr val="FF0000"/>
                </a:solidFill>
              </a:rPr>
              <a:t>Paradicsom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>
                <a:solidFill>
                  <a:srgbClr val="FFFF00"/>
                </a:solidFill>
              </a:rPr>
              <a:t>Arany</a:t>
            </a:r>
            <a:r>
              <a:rPr lang="hu-HU" dirty="0"/>
              <a:t> színű vödör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75" y="286657"/>
            <a:ext cx="6599438" cy="62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537782" y="0"/>
            <a:ext cx="4432479" cy="1964267"/>
          </a:xfrm>
        </p:spPr>
        <p:txBody>
          <a:bodyPr/>
          <a:lstStyle/>
          <a:p>
            <a:r>
              <a:rPr lang="hu-HU" dirty="0"/>
              <a:t>A Festékek</a:t>
            </a:r>
          </a:p>
        </p:txBody>
      </p:sp>
      <p:sp>
        <p:nvSpPr>
          <p:cNvPr id="5" name="Szöveg helye 10"/>
          <p:cNvSpPr>
            <a:spLocks noGrp="1"/>
          </p:cNvSpPr>
          <p:nvPr>
            <p:ph type="body" sz="half" idx="2"/>
          </p:nvPr>
        </p:nvSpPr>
        <p:spPr>
          <a:xfrm>
            <a:off x="537782" y="2098940"/>
            <a:ext cx="4432300" cy="4716462"/>
          </a:xfrm>
        </p:spPr>
        <p:txBody>
          <a:bodyPr>
            <a:normAutofit/>
          </a:bodyPr>
          <a:lstStyle/>
          <a:p>
            <a:pPr algn="l"/>
            <a:r>
              <a:rPr lang="hu-HU" sz="2400" u="sng" dirty="0"/>
              <a:t>Tudnivalók: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Festékek színe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Mennyi hány liter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61" y="0"/>
            <a:ext cx="7221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4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0759" y="669796"/>
            <a:ext cx="10342634" cy="1326321"/>
          </a:xfrm>
        </p:spPr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D646E-8702-4237-B080-005CFF35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https://github.com/MilanSamuello/Lumberjack-LUM-1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https://milansamuello.github.io/Lumberjack-LUM-1/F%C5%91oldal.html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457199" y="0"/>
            <a:ext cx="4432479" cy="19642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sz="4000" dirty="0" err="1"/>
              <a:t>Faangyagok</a:t>
            </a:r>
            <a:endParaRPr lang="hu-HU" dirty="0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2"/>
          </p:nvPr>
        </p:nvSpPr>
        <p:spPr>
          <a:xfrm>
            <a:off x="291536" y="2142067"/>
            <a:ext cx="4432479" cy="4715933"/>
          </a:xfrm>
        </p:spPr>
        <p:txBody>
          <a:bodyPr/>
          <a:lstStyle/>
          <a:p>
            <a:pPr algn="l"/>
            <a:r>
              <a:rPr lang="hu-HU" u="sng" dirty="0"/>
              <a:t>Tudnivalók: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Meg lehet nézni a fák anyagának a tudnivalóját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352" y="754252"/>
            <a:ext cx="7633648" cy="61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" y="818866"/>
            <a:ext cx="12141045" cy="60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800" y="474132"/>
            <a:ext cx="3632200" cy="1371600"/>
          </a:xfrm>
        </p:spPr>
        <p:txBody>
          <a:bodyPr>
            <a:noAutofit/>
          </a:bodyPr>
          <a:lstStyle/>
          <a:p>
            <a:r>
              <a:rPr lang="hu-HU" sz="4400" dirty="0"/>
              <a:t>Szerszámok 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85800" y="2133600"/>
            <a:ext cx="3361267" cy="2667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Szerszámok </a:t>
            </a:r>
            <a:r>
              <a:rPr lang="hu-HU" sz="2000" dirty="0" err="1"/>
              <a:t>informácója</a:t>
            </a:r>
            <a:endParaRPr lang="hu-HU" sz="2000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410" y="474132"/>
            <a:ext cx="7833589" cy="63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92" y="853340"/>
            <a:ext cx="91725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6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55798" y="1586"/>
            <a:ext cx="3670300" cy="1257651"/>
          </a:xfrm>
        </p:spPr>
        <p:txBody>
          <a:bodyPr>
            <a:normAutofit/>
          </a:bodyPr>
          <a:lstStyle/>
          <a:p>
            <a:pPr algn="ctr"/>
            <a:r>
              <a:rPr lang="hu-HU" sz="4400" dirty="0"/>
              <a:t>MENÜSOR</a:t>
            </a:r>
            <a:endParaRPr lang="en-US" sz="4400">
              <a:cs typeface="Calibri Light"/>
            </a:endParaRP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302923" y="1283049"/>
            <a:ext cx="7728825" cy="2819400"/>
          </a:xfrm>
        </p:spPr>
        <p:txBody>
          <a:bodyPr>
            <a:normAutofit/>
          </a:bodyPr>
          <a:lstStyle/>
          <a:p>
            <a:pPr algn="l"/>
            <a:r>
              <a:rPr lang="hu-HU" sz="2400" u="sng" dirty="0"/>
              <a:t>Tudnivalók: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 err="1"/>
              <a:t>Header</a:t>
            </a:r>
            <a:r>
              <a:rPr lang="hu-HU" sz="2400" dirty="0"/>
              <a:t> tag-</a:t>
            </a:r>
            <a:r>
              <a:rPr lang="hu-HU" sz="2400" dirty="0" err="1"/>
              <a:t>ben</a:t>
            </a:r>
            <a:r>
              <a:rPr lang="hu-HU" sz="2400" dirty="0"/>
              <a:t> az oldal tetején legyen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A szemnek </a:t>
            </a:r>
            <a:r>
              <a:rPr lang="hu-HU" sz="2400" dirty="0" err="1"/>
              <a:t>kellemes,esztétikus</a:t>
            </a:r>
            <a:r>
              <a:rPr lang="hu-HU" sz="2400" dirty="0"/>
              <a:t> kinézet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9" y="2690813"/>
            <a:ext cx="8287907" cy="251495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862" y="5373113"/>
            <a:ext cx="6277851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1401931" y="609600"/>
            <a:ext cx="5929773" cy="2362200"/>
          </a:xfrm>
        </p:spPr>
        <p:txBody>
          <a:bodyPr/>
          <a:lstStyle/>
          <a:p>
            <a:r>
              <a:rPr lang="hu-HU" dirty="0"/>
              <a:t>BLOG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1600" y="3267276"/>
            <a:ext cx="4148667" cy="28194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400" dirty="0"/>
              <a:t>Szép fás képek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400" dirty="0"/>
              <a:t>Külső oldalra mutató linkek(helytakarékosság)</a:t>
            </a:r>
          </a:p>
        </p:txBody>
      </p:sp>
      <p:pic>
        <p:nvPicPr>
          <p:cNvPr id="5" name="Picture 13" descr="Diagram&#10;&#10;Description automatically generated">
            <a:extLst>
              <a:ext uri="{FF2B5EF4-FFF2-40B4-BE49-F238E27FC236}">
                <a16:creationId xmlns:a16="http://schemas.microsoft.com/office/drawing/2014/main" id="{DAD355F7-EE22-40AB-AA94-FDE311F3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267" y="2320831"/>
            <a:ext cx="7941733" cy="453716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49" y="-400254"/>
            <a:ext cx="8758367" cy="33720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31171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Kék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165</TotalTime>
  <Words>232</Words>
  <Application>Microsoft Office PowerPoint</Application>
  <PresentationFormat>Widescreen</PresentationFormat>
  <Paragraphs>80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Égi</vt:lpstr>
      <vt:lpstr>A barkács áruház</vt:lpstr>
      <vt:lpstr>A főoldal</vt:lpstr>
      <vt:lpstr>A Festékek</vt:lpstr>
      <vt:lpstr>A Faangyagok</vt:lpstr>
      <vt:lpstr>PowerPoint Presentation</vt:lpstr>
      <vt:lpstr>Szerszámok </vt:lpstr>
      <vt:lpstr>PowerPoint Presentation</vt:lpstr>
      <vt:lpstr>MENÜSOR</vt:lpstr>
      <vt:lpstr>BLOG</vt:lpstr>
      <vt:lpstr>A barkács áruház</vt:lpstr>
      <vt:lpstr>PowerPoint Presentation</vt:lpstr>
      <vt:lpstr>Az oldal tranfszormálása</vt:lpstr>
      <vt:lpstr>A felsőgombok </vt:lpstr>
      <vt:lpstr>Az oldal transzormálása</vt:lpstr>
      <vt:lpstr>A „festékek”  gombok</vt:lpstr>
      <vt:lpstr>reszponzív</vt:lpstr>
      <vt:lpstr>A felsőgomb funkciója</vt:lpstr>
      <vt:lpstr>a faanyagok  transzofrmálása</vt:lpstr>
      <vt:lpstr>Gomb effect</vt:lpstr>
      <vt:lpstr>"vissza" gomb</vt:lpstr>
      <vt:lpstr>Rólunk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Vödrök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Milánkovics Sámuel</dc:creator>
  <cp:lastModifiedBy>Milánkovics Sámuel</cp:lastModifiedBy>
  <cp:revision>303</cp:revision>
  <dcterms:created xsi:type="dcterms:W3CDTF">2022-01-31T09:05:04Z</dcterms:created>
  <dcterms:modified xsi:type="dcterms:W3CDTF">2022-02-21T08:57:47Z</dcterms:modified>
</cp:coreProperties>
</file>